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7" r:id="rId3"/>
    <p:sldId id="289" r:id="rId4"/>
    <p:sldId id="258" r:id="rId5"/>
    <p:sldId id="284" r:id="rId6"/>
    <p:sldId id="259" r:id="rId7"/>
    <p:sldId id="260" r:id="rId8"/>
    <p:sldId id="282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85" r:id="rId17"/>
    <p:sldId id="268" r:id="rId18"/>
    <p:sldId id="269" r:id="rId19"/>
    <p:sldId id="279" r:id="rId20"/>
    <p:sldId id="288" r:id="rId21"/>
    <p:sldId id="270" r:id="rId22"/>
    <p:sldId id="278" r:id="rId23"/>
    <p:sldId id="271" r:id="rId24"/>
    <p:sldId id="272" r:id="rId25"/>
    <p:sldId id="273" r:id="rId26"/>
    <p:sldId id="274" r:id="rId27"/>
    <p:sldId id="280" r:id="rId28"/>
    <p:sldId id="291" r:id="rId29"/>
    <p:sldId id="292" r:id="rId30"/>
    <p:sldId id="281" r:id="rId31"/>
    <p:sldId id="286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xo 2" pitchFamily="2" charset="77"/>
      <p:regular r:id="rId40"/>
      <p:bold r:id="rId41"/>
      <p:italic r:id="rId42"/>
      <p:boldItalic r:id="rId43"/>
    </p:embeddedFont>
    <p:embeddedFont>
      <p:font typeface="Ink Free" panose="03080402000500000000" pitchFamily="66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569"/>
    <p:restoredTop sz="94668"/>
  </p:normalViewPr>
  <p:slideViewPr>
    <p:cSldViewPr snapToGrid="0" showGuides="1">
      <p:cViewPr varScale="1">
        <p:scale>
          <a:sx n="149" d="100"/>
          <a:sy n="149" d="100"/>
        </p:scale>
        <p:origin x="251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CD2B76-4E02-1C44-86E9-153DABD6611C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F80F2-7CBA-5844-AC57-D43E2A66E362}"/>
              </a:ext>
            </a:extLst>
          </p:cNvPr>
          <p:cNvSpPr/>
          <p:nvPr userDrawn="1"/>
        </p:nvSpPr>
        <p:spPr>
          <a:xfrm>
            <a:off x="0" y="1087826"/>
            <a:ext cx="8261498" cy="461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39" y="1087826"/>
            <a:ext cx="7490792" cy="2422137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939" y="3578088"/>
            <a:ext cx="7490792" cy="167971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410E80-8FF3-934A-8462-B4DBC9CE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CE793-8772-D747-9C07-065692AD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traight Connector 12">
            <a:extLst>
              <a:ext uri="{FF2B5EF4-FFF2-40B4-BE49-F238E27FC236}">
                <a16:creationId xmlns:a16="http://schemas.microsoft.com/office/drawing/2014/main" id="{FFB1E2D6-DE30-EF49-88FE-3CAEE9DCE2AF}"/>
              </a:ext>
            </a:extLst>
          </p:cNvPr>
          <p:cNvSpPr/>
          <p:nvPr userDrawn="1"/>
        </p:nvSpPr>
        <p:spPr>
          <a:xfrm flipH="1">
            <a:off x="390939" y="3509962"/>
            <a:ext cx="7490792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</p:spTree>
    <p:extLst>
      <p:ext uri="{BB962C8B-B14F-4D97-AF65-F5344CB8AC3E}">
        <p14:creationId xmlns:p14="http://schemas.microsoft.com/office/powerpoint/2010/main" val="1832909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483" y="29275"/>
            <a:ext cx="11997731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217A176C-B46C-7447-9343-35DE9C3DC97B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353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45720"/>
            <a:ext cx="11880000" cy="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728527"/>
            <a:ext cx="11880000" cy="531947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2A9F0C56-9939-3E40-B392-E42D4D7A40E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402097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4011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24367"/>
            <a:ext cx="10515600" cy="1500188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1542"/>
            <a:ext cx="10515600" cy="150018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1617F8-A938-D54B-B5A9-304E16C4F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E23E91E-FBFA-024E-8A75-73C5B823E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110793"/>
            <a:ext cx="12017829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63B0-B43A-ED43-A85D-45BAAA845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8B3CCC-E2D0-FF48-B7AB-6F666ECC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4539AD-C874-5E4A-847B-B3DDAF64D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48C2B213-A3F6-C04A-9986-389FA48B96F4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64582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0" y="157957"/>
            <a:ext cx="11963400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F55129-3A1B-D44B-9F6D-0A6EF5AA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F5EB14-8D0C-914C-8B11-7B419FA7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925BD281-E48D-814A-9AD7-54E4CC4FA635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7593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001-C94B-2342-918E-FBBB4311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29DC9C7-6458-984D-8A54-9FE859C8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145D2-37ED-3744-AA31-24020D27C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2B4667-938A-1648-8DF0-DA9B9C103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AEDCA4-1EC6-C74E-BA02-1925DB375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ángulo 8">
            <a:extLst>
              <a:ext uri="{FF2B5EF4-FFF2-40B4-BE49-F238E27FC236}">
                <a16:creationId xmlns:a16="http://schemas.microsoft.com/office/drawing/2014/main" id="{F74CE627-88E6-DB4D-8540-08511B7CCD6A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8028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31DB8-FF2F-BA4C-939E-60FD996052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C102B-99E7-B14F-BB60-3630DADFE0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5915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BE8CDF2-8057-DC4D-A8E5-D5B16100A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CFF9C3-F8C9-7C47-A55E-A6B0DA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AF3BB-D022-AC47-BD7A-0AB9753616E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8" y="6356350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sz="4200" dirty="0">
              <a:solidFill>
                <a:schemeClr val="accent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>
                <a:solidFill>
                  <a:schemeClr val="accent1"/>
                </a:solidFill>
              </a:rPr>
              <a:t>Learn PostgreSQL index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Database Architect -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LLC</a:t>
            </a: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314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8815" y="-27507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13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6000" y="22603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15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39804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16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1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17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-393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80000" y="1080000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18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340821" y="141582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1289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19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20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56000" y="432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21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32000" y="2272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22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132000" y="315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39978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sldNum" idx="12"/>
          </p:nvPr>
        </p:nvSpPr>
        <p:spPr>
          <a:xfrm>
            <a:off x="11756578" y="6267750"/>
            <a:ext cx="263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40029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25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5525947" y="1173255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551347" y="932161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6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26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5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55997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29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30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BB755D0-077B-574C-8FC5-32CB07C1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481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721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79999" y="25758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79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55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7491</TotalTime>
  <Words>4354</Words>
  <Application>Microsoft Macintosh PowerPoint</Application>
  <PresentationFormat>Widescreen</PresentationFormat>
  <Paragraphs>493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Ink Free</vt:lpstr>
      <vt:lpstr>Exo 2</vt:lpstr>
      <vt:lpstr>Calibri</vt:lpstr>
      <vt:lpstr>PLE19 Master</vt:lpstr>
      <vt:lpstr>Deep Dive Into PostgreSQL Indexes</vt:lpstr>
      <vt:lpstr>Heap vs Index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3/3</vt:lpstr>
      <vt:lpstr>GIN Index 1/2</vt:lpstr>
      <vt:lpstr>GIN Index 2/2</vt:lpstr>
      <vt:lpstr>GiST Index</vt:lpstr>
      <vt:lpstr>Where and What?</vt:lpstr>
      <vt:lpstr>Index Only Scans</vt:lpstr>
      <vt:lpstr>Index Only Scans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96</cp:revision>
  <cp:lastPrinted>2019-07-03T00:43:29Z</cp:lastPrinted>
  <dcterms:modified xsi:type="dcterms:W3CDTF">2020-07-22T17:11:46Z</dcterms:modified>
</cp:coreProperties>
</file>